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5" r:id="rId5"/>
    <p:sldId id="261" r:id="rId6"/>
    <p:sldId id="266" r:id="rId7"/>
    <p:sldId id="263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2ACAF-5169-4C96-9120-C20221FF82D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E8A82-AFF0-4821-AF33-159FE977FD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4616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1CBACE-6229-446D-A13E-13DDCEDE8C77}" type="slidenum">
              <a:rPr lang="en-US"/>
              <a:pPr/>
              <a:t>1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9596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6F9FFD-D2FD-4E12-9BC2-04D5074532A0}" type="slidenum">
              <a:rPr lang="en-US"/>
              <a:pPr/>
              <a:t>2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6410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FB1BE5-7FC5-4DB1-AE5D-13893BF28E1B}" type="slidenum">
              <a:rPr lang="en-US"/>
              <a:pPr/>
              <a:t>3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9050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6F9FFD-D2FD-4E12-9BC2-04D5074532A0}" type="slidenum">
              <a:rPr lang="en-US"/>
              <a:pPr/>
              <a:t>4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98174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3C0EFA-1A82-4AD0-97DA-6581074CFBB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8316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6F9FFD-D2FD-4E12-9BC2-04D5074532A0}" type="slidenum">
              <a:rPr lang="en-US"/>
              <a:pPr/>
              <a:t>6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2705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6A2FE3-980E-439F-A5EE-3F58F630974F}" type="slidenum">
              <a:rPr lang="en-US"/>
              <a:pPr/>
              <a:t>7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8120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6F9FFD-D2FD-4E12-9BC2-04D5074532A0}" type="slidenum">
              <a:rPr lang="en-US"/>
              <a:pPr/>
              <a:t>8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2939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F690-2C18-46DF-9423-7639A5A40BF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C1FC-BACD-466D-AB82-95A4187746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F690-2C18-46DF-9423-7639A5A40BF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C1FC-BACD-466D-AB82-95A4187746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F690-2C18-46DF-9423-7639A5A40BF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C1FC-BACD-466D-AB82-95A4187746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F690-2C18-46DF-9423-7639A5A40BF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C1FC-BACD-466D-AB82-95A4187746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F690-2C18-46DF-9423-7639A5A40BF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C1FC-BACD-466D-AB82-95A4187746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F690-2C18-46DF-9423-7639A5A40BF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C1FC-BACD-466D-AB82-95A4187746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F690-2C18-46DF-9423-7639A5A40BF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C1FC-BACD-466D-AB82-95A4187746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F690-2C18-46DF-9423-7639A5A40BF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C1FC-BACD-466D-AB82-95A4187746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F690-2C18-46DF-9423-7639A5A40BF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C1FC-BACD-466D-AB82-95A4187746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F690-2C18-46DF-9423-7639A5A40BF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C1FC-BACD-466D-AB82-95A4187746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F690-2C18-46DF-9423-7639A5A40BF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C1FC-BACD-466D-AB82-95A4187746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4F690-2C18-46DF-9423-7639A5A40BF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DC1FC-BACD-466D-AB82-95A4187746FD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8600" y="2528901"/>
            <a:ext cx="8510588" cy="180019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5000" b="1" dirty="0" smtClean="0">
                <a:solidFill>
                  <a:srgbClr val="FFFD76"/>
                </a:solidFill>
                <a:ea typeface="ＭＳ Ｐゴシック" pitchFamily="34" charset="-128"/>
              </a:rPr>
              <a:t>Create A New </a:t>
            </a:r>
            <a:r>
              <a:rPr lang="en-US" sz="5000" b="1" dirty="0" smtClean="0">
                <a:solidFill>
                  <a:srgbClr val="FFFD76"/>
                </a:solidFill>
                <a:ea typeface="ＭＳ Ｐゴシック" pitchFamily="34" charset="-128"/>
              </a:rPr>
              <a:t>Heart</a:t>
            </a:r>
            <a:br>
              <a:rPr lang="en-US" sz="5000" b="1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31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Psalm 51</a:t>
            </a:r>
            <a:r>
              <a:rPr lang="en-US" sz="50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50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4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4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8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8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800" dirty="0" smtClean="0">
                <a:solidFill>
                  <a:srgbClr val="85FFE0"/>
                </a:solidFill>
                <a:ea typeface="ＭＳ Ｐゴシック" pitchFamily="34" charset="-128"/>
              </a:rPr>
              <a:t>© 2004 Litmus Productions, Australia  </a:t>
            </a:r>
            <a:br>
              <a:rPr lang="en-US" sz="18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8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584" y="2708920"/>
            <a:ext cx="7476182" cy="2207939"/>
          </a:xfrm>
        </p:spPr>
        <p:txBody>
          <a:bodyPr>
            <a:normAutofit/>
          </a:bodyPr>
          <a:lstStyle/>
          <a:p>
            <a:pPr eaLnBrk="1" hangingPunct="1">
              <a:buFont typeface="Wingdings" charset="0"/>
              <a:buNone/>
              <a:defRPr/>
            </a:pPr>
            <a:r>
              <a:rPr lang="en-US" sz="2800" b="1" dirty="0">
                <a:ea typeface="ＭＳ Ｐゴシック" charset="0"/>
                <a:cs typeface="ＭＳ Ｐゴシック" charset="0"/>
              </a:rPr>
              <a:t>Create a new heart in me,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sz="2800" b="1" dirty="0">
                <a:ea typeface="ＭＳ Ｐゴシック" charset="0"/>
                <a:cs typeface="ＭＳ Ｐゴシック" charset="0"/>
              </a:rPr>
              <a:t>Come and set me free,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sz="2800" b="1" dirty="0">
                <a:ea typeface="ＭＳ Ｐゴシック" charset="0"/>
                <a:cs typeface="ＭＳ Ｐゴシック" charset="0"/>
              </a:rPr>
              <a:t>Open my eyes to see,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sz="2800" b="1" dirty="0">
                <a:ea typeface="ＭＳ Ｐゴシック" charset="0"/>
                <a:cs typeface="ＭＳ Ｐゴシック" charset="0"/>
              </a:rPr>
              <a:t>You can create a new heart in me</a:t>
            </a:r>
            <a:r>
              <a:rPr lang="en-US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US" sz="2800" b="1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228600" y="-27384"/>
            <a:ext cx="8510588" cy="1800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000" b="1" smtClean="0">
                <a:solidFill>
                  <a:srgbClr val="FFFD76"/>
                </a:solidFill>
                <a:ea typeface="ＭＳ Ｐゴシック" pitchFamily="34" charset="-128"/>
              </a:rPr>
              <a:t>Create A New Heart</a:t>
            </a:r>
            <a:br>
              <a:rPr lang="en-US" sz="5000" b="1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3100" b="1" i="1" smtClean="0">
                <a:solidFill>
                  <a:srgbClr val="FFFD76"/>
                </a:solidFill>
                <a:ea typeface="ＭＳ Ｐゴシック" pitchFamily="34" charset="-128"/>
              </a:rPr>
              <a:t>Based on Psalm 51</a:t>
            </a:r>
            <a:r>
              <a:rPr lang="en-US" sz="500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500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40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800" i="1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800" i="1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800" smtClean="0">
                <a:solidFill>
                  <a:srgbClr val="85FFE0"/>
                </a:solidFill>
                <a:ea typeface="ＭＳ Ｐゴシック" pitchFamily="34" charset="-128"/>
              </a:rPr>
              <a:t>© 2004 Litmus Productions, Australia  </a:t>
            </a:r>
            <a:br>
              <a:rPr lang="en-US" sz="180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80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800" dirty="0" smtClean="0">
              <a:solidFill>
                <a:srgbClr val="85FFE0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755576" y="2341526"/>
            <a:ext cx="8388424" cy="2174949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sz="2800" dirty="0" smtClean="0">
                <a:solidFill>
                  <a:schemeClr val="tx1"/>
                </a:solidFill>
                <a:ea typeface="ＭＳ Ｐゴシック" pitchFamily="34" charset="-128"/>
              </a:rPr>
              <a:t>Show me your love and kindness,</a:t>
            </a:r>
            <a:br>
              <a:rPr lang="en-US" sz="2800" dirty="0" smtClean="0">
                <a:solidFill>
                  <a:schemeClr val="tx1"/>
                </a:solidFill>
                <a:ea typeface="ＭＳ Ｐゴシック" pitchFamily="34" charset="-128"/>
              </a:rPr>
            </a:br>
            <a:r>
              <a:rPr lang="en-US" sz="2800" dirty="0" smtClean="0">
                <a:solidFill>
                  <a:schemeClr val="tx1"/>
                </a:solidFill>
                <a:ea typeface="ＭＳ Ｐゴシック" pitchFamily="34" charset="-128"/>
              </a:rPr>
              <a:t>Touch me deep within.</a:t>
            </a:r>
            <a:br>
              <a:rPr lang="en-US" sz="2800" dirty="0" smtClean="0">
                <a:solidFill>
                  <a:schemeClr val="tx1"/>
                </a:solidFill>
                <a:ea typeface="ＭＳ Ｐゴシック" pitchFamily="34" charset="-128"/>
              </a:rPr>
            </a:br>
            <a:r>
              <a:rPr lang="en-US" sz="2800" dirty="0" smtClean="0">
                <a:solidFill>
                  <a:schemeClr val="tx1"/>
                </a:solidFill>
                <a:ea typeface="ＭＳ Ｐゴシック" pitchFamily="34" charset="-128"/>
              </a:rPr>
              <a:t>Wash me clean from pain, O God,</a:t>
            </a:r>
            <a:br>
              <a:rPr lang="en-US" sz="2800" dirty="0" smtClean="0">
                <a:solidFill>
                  <a:schemeClr val="tx1"/>
                </a:solidFill>
                <a:ea typeface="ＭＳ Ｐゴシック" pitchFamily="34" charset="-128"/>
              </a:rPr>
            </a:br>
            <a:r>
              <a:rPr lang="en-US" sz="2800" dirty="0" smtClean="0">
                <a:solidFill>
                  <a:schemeClr val="tx1"/>
                </a:solidFill>
                <a:ea typeface="ＭＳ Ｐゴシック" pitchFamily="34" charset="-128"/>
              </a:rPr>
              <a:t>Cleanse me from my sins.</a:t>
            </a:r>
            <a:r>
              <a:rPr lang="en-US" sz="2800" dirty="0" smtClean="0">
                <a:solidFill>
                  <a:srgbClr val="000000"/>
                </a:solidFill>
                <a:ea typeface="ＭＳ Ｐゴシック" pitchFamily="34" charset="-128"/>
              </a:rPr>
              <a:t>	</a:t>
            </a:r>
            <a:endParaRPr lang="en-US" sz="2800" b="1" dirty="0" smtClean="0">
              <a:solidFill>
                <a:schemeClr val="hlink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584" y="2325031"/>
            <a:ext cx="7476182" cy="2207939"/>
          </a:xfrm>
        </p:spPr>
        <p:txBody>
          <a:bodyPr>
            <a:normAutofit/>
          </a:bodyPr>
          <a:lstStyle/>
          <a:p>
            <a:pPr eaLnBrk="1" hangingPunct="1">
              <a:buFont typeface="Wingdings" charset="0"/>
              <a:buNone/>
              <a:defRPr/>
            </a:pPr>
            <a:r>
              <a:rPr lang="en-US" sz="2800" b="1" dirty="0">
                <a:ea typeface="ＭＳ Ｐゴシック" charset="0"/>
                <a:cs typeface="ＭＳ Ｐゴシック" charset="0"/>
              </a:rPr>
              <a:t>Create a new heart in me,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sz="2800" b="1" dirty="0">
                <a:ea typeface="ＭＳ Ｐゴシック" charset="0"/>
                <a:cs typeface="ＭＳ Ｐゴシック" charset="0"/>
              </a:rPr>
              <a:t>Come and set me free,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sz="2800" b="1" dirty="0">
                <a:ea typeface="ＭＳ Ｐゴシック" charset="0"/>
                <a:cs typeface="ＭＳ Ｐゴシック" charset="0"/>
              </a:rPr>
              <a:t>Open my eyes to see,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sz="2800" b="1" dirty="0">
                <a:ea typeface="ＭＳ Ｐゴシック" charset="0"/>
                <a:cs typeface="ＭＳ Ｐゴシック" charset="0"/>
              </a:rPr>
              <a:t>You can create a new heart in me</a:t>
            </a:r>
            <a:r>
              <a:rPr lang="en-US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US" sz="2800" b="1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8615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83568" y="2132856"/>
            <a:ext cx="8763000" cy="2491011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sz="28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Teach me the secrets of wisdom,</a:t>
            </a:r>
            <a:br>
              <a:rPr lang="en-US" sz="28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</a:br>
            <a:r>
              <a:rPr lang="en-US" sz="28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Make me faithful again.</a:t>
            </a:r>
            <a:br>
              <a:rPr lang="en-US" sz="28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</a:br>
            <a:r>
              <a:rPr lang="en-US" sz="28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Do not shut me out, O God,</a:t>
            </a:r>
            <a:br>
              <a:rPr lang="en-US" sz="28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</a:br>
            <a:r>
              <a:rPr lang="en-US" sz="28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Or take your Spirit away</a:t>
            </a:r>
            <a:r>
              <a:rPr lang="en-US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584" y="2325031"/>
            <a:ext cx="7476182" cy="2207939"/>
          </a:xfrm>
        </p:spPr>
        <p:txBody>
          <a:bodyPr>
            <a:normAutofit/>
          </a:bodyPr>
          <a:lstStyle/>
          <a:p>
            <a:pPr eaLnBrk="1" hangingPunct="1">
              <a:buFont typeface="Wingdings" charset="0"/>
              <a:buNone/>
              <a:defRPr/>
            </a:pPr>
            <a:r>
              <a:rPr lang="en-US" sz="2800" b="1" dirty="0">
                <a:ea typeface="ＭＳ Ｐゴシック" charset="0"/>
                <a:cs typeface="ＭＳ Ｐゴシック" charset="0"/>
              </a:rPr>
              <a:t>Create a new heart in me,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sz="2800" b="1" dirty="0">
                <a:ea typeface="ＭＳ Ｐゴシック" charset="0"/>
                <a:cs typeface="ＭＳ Ｐゴシック" charset="0"/>
              </a:rPr>
              <a:t>Come and set me free,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sz="2800" b="1" dirty="0">
                <a:ea typeface="ＭＳ Ｐゴシック" charset="0"/>
                <a:cs typeface="ＭＳ Ｐゴシック" charset="0"/>
              </a:rPr>
              <a:t>Open my eyes to see,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sz="2800" b="1" dirty="0">
                <a:ea typeface="ＭＳ Ｐゴシック" charset="0"/>
                <a:cs typeface="ＭＳ Ｐゴシック" charset="0"/>
              </a:rPr>
              <a:t>You can create a new heart in me</a:t>
            </a:r>
            <a:r>
              <a:rPr lang="en-US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US" sz="2800" b="1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5216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33413" y="2249252"/>
            <a:ext cx="8510587" cy="2359496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sz="2800" dirty="0" smtClean="0">
                <a:solidFill>
                  <a:schemeClr val="tx1"/>
                </a:solidFill>
                <a:ea typeface="ＭＳ Ｐゴシック" pitchFamily="34" charset="-128"/>
              </a:rPr>
              <a:t>Fill me with joy and gladness,</a:t>
            </a:r>
            <a:br>
              <a:rPr lang="en-US" sz="2800" dirty="0" smtClean="0">
                <a:solidFill>
                  <a:schemeClr val="tx1"/>
                </a:solidFill>
                <a:ea typeface="ＭＳ Ｐゴシック" pitchFamily="34" charset="-128"/>
              </a:rPr>
            </a:br>
            <a:r>
              <a:rPr lang="en-US" sz="2800" dirty="0" smtClean="0">
                <a:solidFill>
                  <a:schemeClr val="tx1"/>
                </a:solidFill>
                <a:ea typeface="ＭＳ Ｐゴシック" pitchFamily="34" charset="-128"/>
              </a:rPr>
              <a:t>Keep my spirit strong.</a:t>
            </a:r>
            <a:br>
              <a:rPr lang="en-US" sz="2800" dirty="0" smtClean="0">
                <a:solidFill>
                  <a:schemeClr val="tx1"/>
                </a:solidFill>
                <a:ea typeface="ＭＳ Ｐゴシック" pitchFamily="34" charset="-128"/>
              </a:rPr>
            </a:br>
            <a:r>
              <a:rPr lang="en-US" sz="2800" dirty="0" smtClean="0">
                <a:solidFill>
                  <a:schemeClr val="tx1"/>
                </a:solidFill>
                <a:ea typeface="ＭＳ Ｐゴシック" pitchFamily="34" charset="-128"/>
              </a:rPr>
              <a:t>Open up my lips, O God,</a:t>
            </a:r>
            <a:br>
              <a:rPr lang="en-US" sz="2800" dirty="0" smtClean="0">
                <a:solidFill>
                  <a:schemeClr val="tx1"/>
                </a:solidFill>
                <a:ea typeface="ＭＳ Ｐゴシック" pitchFamily="34" charset="-128"/>
              </a:rPr>
            </a:br>
            <a:r>
              <a:rPr lang="en-US" sz="2800" dirty="0" smtClean="0">
                <a:solidFill>
                  <a:schemeClr val="tx1"/>
                </a:solidFill>
                <a:ea typeface="ＭＳ Ｐゴシック" pitchFamily="34" charset="-128"/>
              </a:rPr>
              <a:t>And I will sing your song.</a:t>
            </a:r>
            <a:endParaRPr lang="en-US" sz="3200" b="1" dirty="0" smtClean="0">
              <a:solidFill>
                <a:schemeClr val="hlink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584" y="2708920"/>
            <a:ext cx="7476182" cy="2207939"/>
          </a:xfrm>
        </p:spPr>
        <p:txBody>
          <a:bodyPr>
            <a:normAutofit/>
          </a:bodyPr>
          <a:lstStyle/>
          <a:p>
            <a:pPr eaLnBrk="1" hangingPunct="1">
              <a:buFont typeface="Wingdings" charset="0"/>
              <a:buNone/>
              <a:defRPr/>
            </a:pPr>
            <a:r>
              <a:rPr lang="en-US" sz="2800" b="1" dirty="0">
                <a:ea typeface="ＭＳ Ｐゴシック" charset="0"/>
                <a:cs typeface="ＭＳ Ｐゴシック" charset="0"/>
              </a:rPr>
              <a:t>Create a new heart in me,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sz="2800" b="1" dirty="0">
                <a:ea typeface="ＭＳ Ｐゴシック" charset="0"/>
                <a:cs typeface="ＭＳ Ｐゴシック" charset="0"/>
              </a:rPr>
              <a:t>Come and set me free,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sz="2800" b="1" dirty="0">
                <a:ea typeface="ＭＳ Ｐゴシック" charset="0"/>
                <a:cs typeface="ＭＳ Ｐゴシック" charset="0"/>
              </a:rPr>
              <a:t>Open my eyes to see,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sz="2800" b="1" dirty="0">
                <a:ea typeface="ＭＳ Ｐゴシック" charset="0"/>
                <a:cs typeface="ＭＳ Ｐゴシック" charset="0"/>
              </a:rPr>
              <a:t>You can create a new heart in me</a:t>
            </a:r>
            <a:r>
              <a:rPr lang="en-US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US" sz="2800" b="1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228600" y="-27384"/>
            <a:ext cx="8510588" cy="1800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000" b="1" smtClean="0">
                <a:solidFill>
                  <a:srgbClr val="FFFD76"/>
                </a:solidFill>
                <a:ea typeface="ＭＳ Ｐゴシック" pitchFamily="34" charset="-128"/>
              </a:rPr>
              <a:t>Create A New Heart</a:t>
            </a:r>
            <a:br>
              <a:rPr lang="en-US" sz="5000" b="1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3100" b="1" i="1" smtClean="0">
                <a:solidFill>
                  <a:srgbClr val="FFFD76"/>
                </a:solidFill>
                <a:ea typeface="ＭＳ Ｐゴシック" pitchFamily="34" charset="-128"/>
              </a:rPr>
              <a:t>Based on Psalm 51</a:t>
            </a:r>
            <a:r>
              <a:rPr lang="en-US" sz="500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500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40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800" i="1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800" i="1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800" smtClean="0">
                <a:solidFill>
                  <a:srgbClr val="85FFE0"/>
                </a:solidFill>
                <a:ea typeface="ＭＳ Ｐゴシック" pitchFamily="34" charset="-128"/>
              </a:rPr>
              <a:t>© 2004 Litmus Productions, Australia  </a:t>
            </a:r>
            <a:br>
              <a:rPr lang="en-US" sz="180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80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800" dirty="0" smtClean="0">
              <a:solidFill>
                <a:srgbClr val="85FFE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22588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153</Words>
  <Application>Microsoft Office PowerPoint</Application>
  <PresentationFormat>On-screen Show (4:3)</PresentationFormat>
  <Paragraphs>30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Helvetica</vt:lpstr>
      <vt:lpstr>ＭＳ Ｐゴシック</vt:lpstr>
      <vt:lpstr>Wingdings</vt:lpstr>
      <vt:lpstr>Office Theme</vt:lpstr>
      <vt:lpstr>Create A New Heart Based on Psalm 51 Words &amp; music: Michael Mangan © 2004 Litmus Productions, Australia   &amp; WLP for North America</vt:lpstr>
      <vt:lpstr>PowerPoint Presentation</vt:lpstr>
      <vt:lpstr>Show me your love and kindness, Touch me deep within. Wash me clean from pain, O God, Cleanse me from my sins. </vt:lpstr>
      <vt:lpstr>PowerPoint Presentation</vt:lpstr>
      <vt:lpstr>Teach me the secrets of wisdom, Make me faithful again. Do not shut me out, O God, Or take your Spirit away.</vt:lpstr>
      <vt:lpstr>PowerPoint Presentation</vt:lpstr>
      <vt:lpstr>Fill me with joy and gladness, Keep my spirit strong. Open up my lips, O God, And I will sing your song.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A New Heart Words &amp; music: Michael Mangan based on Psalm 51 © 2004 Litmus Productions, Australia   &amp; WLP for North America</dc:title>
  <dc:creator>acer</dc:creator>
  <cp:lastModifiedBy>Microsoft account</cp:lastModifiedBy>
  <cp:revision>5</cp:revision>
  <dcterms:created xsi:type="dcterms:W3CDTF">2015-08-09T05:26:34Z</dcterms:created>
  <dcterms:modified xsi:type="dcterms:W3CDTF">2016-02-04T05:53:52Z</dcterms:modified>
</cp:coreProperties>
</file>